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5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0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3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9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9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7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8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7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1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9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0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AD501-B952-44DD-83A0-C0E89004A58B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340A3-DE8E-4A5C-922B-6D5A75B48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radsvacationrental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radsvacationrentals.com/florida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rohanl1@yahoo.com" TargetMode="External"/><Relationship Id="rId2" Type="http://schemas.openxmlformats.org/officeDocument/2006/relationships/hyperlink" Target="https://www.radsvacationrental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066800"/>
            <a:ext cx="88392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itchFamily="82" charset="0"/>
              </a:rPr>
              <a:t>Florida vacation homes for rent</a:t>
            </a:r>
            <a:br>
              <a:rPr lang="en-US" dirty="0">
                <a:latin typeface="Algerian" pitchFamily="82" charset="0"/>
              </a:rPr>
            </a:br>
            <a:endParaRPr lang="en-US" dirty="0">
              <a:latin typeface="Algerian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600"/>
            <a:ext cx="8763000" cy="4524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503" y="114301"/>
            <a:ext cx="2768416" cy="68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09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081" y="76200"/>
            <a:ext cx="8915400" cy="17525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>
                <a:latin typeface="Bookman Old Style" pitchFamily="18" charset="0"/>
              </a:rPr>
              <a:t>Stay in the top-rated vacation accommodations in Orlando, Florida. </a:t>
            </a:r>
            <a:r>
              <a:rPr lang="en-US" sz="2400" dirty="0" err="1">
                <a:latin typeface="Bookman Old Style" pitchFamily="18" charset="0"/>
              </a:rPr>
              <a:t>Rads</a:t>
            </a:r>
            <a:r>
              <a:rPr lang="en-US" sz="2400" dirty="0">
                <a:latin typeface="Bookman Old Style" pitchFamily="18" charset="0"/>
              </a:rPr>
              <a:t> Vacation Rentals Company offers a wide range of luxury vacation homes. Find serenity and adventure in one place and enjoy a unique vacation experience. Book the </a:t>
            </a:r>
            <a:r>
              <a:rPr lang="en-US" sz="2400" b="1" dirty="0">
                <a:latin typeface="Bookman Old Style" pitchFamily="18" charset="0"/>
                <a:hlinkClick r:id="rId2"/>
              </a:rPr>
              <a:t>Florida vacation homes for rent</a:t>
            </a:r>
            <a:r>
              <a:rPr lang="en-US" sz="2400" dirty="0">
                <a:latin typeface="Bookman Old Style" pitchFamily="18" charset="0"/>
                <a:hlinkClick r:id="rId2"/>
              </a:rPr>
              <a:t> </a:t>
            </a:r>
            <a:r>
              <a:rPr lang="en-US" sz="2400" dirty="0">
                <a:latin typeface="Bookman Old Style" pitchFamily="18" charset="0"/>
              </a:rPr>
              <a:t>and enjoy the luxuries everywhere in the home.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04999"/>
            <a:ext cx="8763000" cy="41148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7818" y="6172200"/>
            <a:ext cx="66545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hlinkClick r:id="rId2"/>
              </a:rPr>
              <a:t>https://www.radsvacationrentals.com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348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" y="0"/>
            <a:ext cx="9144000" cy="1676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dirty="0">
                <a:latin typeface="Bookman Old Style" pitchFamily="18" charset="0"/>
              </a:rPr>
              <a:t>The accommodations feature multiple common areas for the guests. There is a dining table in the living room where a dining table, sofa, closet, and large screen TV are available for entertainment and relaxation. Get </a:t>
            </a:r>
            <a:r>
              <a:rPr lang="en-US" sz="2000" b="1" dirty="0">
                <a:latin typeface="Bookman Old Style" pitchFamily="18" charset="0"/>
                <a:hlinkClick r:id="rId2"/>
              </a:rPr>
              <a:t>family vacation homes Orlando FL</a:t>
            </a:r>
            <a:r>
              <a:rPr lang="en-US" sz="2000" dirty="0">
                <a:latin typeface="Bookman Old Style" pitchFamily="18" charset="0"/>
              </a:rPr>
              <a:t>, and spend your next vacation at your own pace. Check the prices and availability of the vacation rentals based on your vacation dates and make it yours today.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9863"/>
            <a:ext cx="8839200" cy="48082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339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691" y="12192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Bookman Old Style" pitchFamily="18" charset="0"/>
              </a:rPr>
              <a:t>Contact Information</a:t>
            </a:r>
          </a:p>
          <a:p>
            <a:pPr algn="ctr"/>
            <a:endParaRPr lang="en-US" sz="3600" dirty="0" smtClean="0">
              <a:latin typeface="Bookman Old Style" pitchFamily="18" charset="0"/>
            </a:endParaRPr>
          </a:p>
          <a:p>
            <a:pPr algn="ctr"/>
            <a:r>
              <a:rPr lang="en-US" sz="3600" dirty="0" smtClean="0">
                <a:latin typeface="Bookman Old Style" pitchFamily="18" charset="0"/>
              </a:rPr>
              <a:t>Website:- </a:t>
            </a:r>
          </a:p>
          <a:p>
            <a:pPr algn="ctr"/>
            <a:r>
              <a:rPr lang="en-US" sz="3600" dirty="0" smtClean="0">
                <a:latin typeface="Bookman Old Style" pitchFamily="18" charset="0"/>
                <a:hlinkClick r:id="rId2"/>
              </a:rPr>
              <a:t>https://www.radsvacationrentals.com</a:t>
            </a:r>
            <a:r>
              <a:rPr lang="en-US" sz="36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n-US" sz="3600" dirty="0" smtClean="0">
                <a:latin typeface="Bookman Old Style" pitchFamily="18" charset="0"/>
              </a:rPr>
              <a:t>Email:- </a:t>
            </a:r>
          </a:p>
          <a:p>
            <a:pPr algn="ctr"/>
            <a:r>
              <a:rPr lang="en-US" sz="3600" dirty="0" smtClean="0">
                <a:latin typeface="Bookman Old Style" pitchFamily="18" charset="0"/>
                <a:hlinkClick r:id="rId3"/>
              </a:rPr>
              <a:t>rohanl1@yahoo.com</a:t>
            </a:r>
            <a:r>
              <a:rPr lang="en-US" sz="36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n-US" sz="3600" dirty="0" smtClean="0">
                <a:latin typeface="Bookman Old Style" pitchFamily="18" charset="0"/>
              </a:rPr>
              <a:t>Phone No:- </a:t>
            </a:r>
          </a:p>
          <a:p>
            <a:pPr algn="ctr"/>
            <a:r>
              <a:rPr lang="en-US" sz="3600" dirty="0" smtClean="0">
                <a:latin typeface="Bookman Old Style" pitchFamily="18" charset="0"/>
              </a:rPr>
              <a:t>+1-917-676-7892</a:t>
            </a:r>
            <a:endParaRPr lang="en-US" sz="3600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3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427" y="889843"/>
            <a:ext cx="87630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dirty="0" smtClean="0">
                <a:latin typeface="Bookman Old Style" pitchFamily="18" charset="0"/>
              </a:rPr>
              <a:t>Thank </a:t>
            </a:r>
          </a:p>
          <a:p>
            <a:pPr algn="ctr"/>
            <a:r>
              <a:rPr lang="en-US" sz="11500" dirty="0" smtClean="0">
                <a:latin typeface="Bookman Old Style" pitchFamily="18" charset="0"/>
              </a:rPr>
              <a:t>For </a:t>
            </a:r>
          </a:p>
          <a:p>
            <a:pPr algn="ctr"/>
            <a:r>
              <a:rPr lang="en-US" sz="11500" dirty="0" smtClean="0">
                <a:latin typeface="Bookman Old Style" pitchFamily="18" charset="0"/>
              </a:rPr>
              <a:t>Watching</a:t>
            </a:r>
            <a:endParaRPr lang="en-US" sz="115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53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156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Florida vacation homes for rent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vacation homes for rent</dc:title>
  <dc:creator>Agent1</dc:creator>
  <cp:lastModifiedBy>Agent1</cp:lastModifiedBy>
  <cp:revision>3</cp:revision>
  <dcterms:created xsi:type="dcterms:W3CDTF">2026-06-08T17:53:15Z</dcterms:created>
  <dcterms:modified xsi:type="dcterms:W3CDTF">2026-06-08T18:07:31Z</dcterms:modified>
</cp:coreProperties>
</file>